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75" r:id="rId10"/>
    <p:sldId id="271" r:id="rId11"/>
    <p:sldId id="281" r:id="rId12"/>
    <p:sldId id="277" r:id="rId13"/>
    <p:sldId id="278" r:id="rId14"/>
    <p:sldId id="280" r:id="rId15"/>
  </p:sldIdLst>
  <p:sldSz cx="18288000" cy="10287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verpass" panose="020B0604020202020204" charset="0"/>
      <p:regular r:id="rId20"/>
    </p:embeddedFont>
    <p:embeddedFont>
      <p:font typeface="Overpass Ultra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BE7A7-9626-4B40-A908-207D9725FAF7}" v="22" dt="2024-10-02T17:33:49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QUET Noémie" userId="6623b5cb-d0d7-454f-9081-539b1a9c8611" providerId="ADAL" clId="{4A0BE7A7-9626-4B40-A908-207D9725FAF7}"/>
    <pc:docChg chg="undo custSel addSld delSld modSld sldOrd">
      <pc:chgData name="PAQUET Noémie" userId="6623b5cb-d0d7-454f-9081-539b1a9c8611" providerId="ADAL" clId="{4A0BE7A7-9626-4B40-A908-207D9725FAF7}" dt="2024-10-02T17:39:31.210" v="606" actId="1037"/>
      <pc:docMkLst>
        <pc:docMk/>
      </pc:docMkLst>
      <pc:sldChg chg="modSp mod">
        <pc:chgData name="PAQUET Noémie" userId="6623b5cb-d0d7-454f-9081-539b1a9c8611" providerId="ADAL" clId="{4A0BE7A7-9626-4B40-A908-207D9725FAF7}" dt="2024-10-02T17:11:53.624" v="23" actId="122"/>
        <pc:sldMkLst>
          <pc:docMk/>
          <pc:sldMk cId="0" sldId="257"/>
        </pc:sldMkLst>
        <pc:spChg chg="mod">
          <ac:chgData name="PAQUET Noémie" userId="6623b5cb-d0d7-454f-9081-539b1a9c8611" providerId="ADAL" clId="{4A0BE7A7-9626-4B40-A908-207D9725FAF7}" dt="2024-10-02T17:11:53.624" v="23" actId="122"/>
          <ac:spMkLst>
            <pc:docMk/>
            <pc:sldMk cId="0" sldId="257"/>
            <ac:spMk id="8" creationId="{00000000-0000-0000-0000-000000000000}"/>
          </ac:spMkLst>
        </pc:spChg>
      </pc:sldChg>
      <pc:sldChg chg="del">
        <pc:chgData name="PAQUET Noémie" userId="6623b5cb-d0d7-454f-9081-539b1a9c8611" providerId="ADAL" clId="{4A0BE7A7-9626-4B40-A908-207D9725FAF7}" dt="2024-10-02T17:12:02.548" v="24" actId="2696"/>
        <pc:sldMkLst>
          <pc:docMk/>
          <pc:sldMk cId="0" sldId="258"/>
        </pc:sldMkLst>
      </pc:sldChg>
      <pc:sldChg chg="modSp mod">
        <pc:chgData name="PAQUET Noémie" userId="6623b5cb-d0d7-454f-9081-539b1a9c8611" providerId="ADAL" clId="{4A0BE7A7-9626-4B40-A908-207D9725FAF7}" dt="2024-10-02T17:13:16.021" v="68" actId="1076"/>
        <pc:sldMkLst>
          <pc:docMk/>
          <pc:sldMk cId="0" sldId="259"/>
        </pc:sldMkLst>
        <pc:spChg chg="mod">
          <ac:chgData name="PAQUET Noémie" userId="6623b5cb-d0d7-454f-9081-539b1a9c8611" providerId="ADAL" clId="{4A0BE7A7-9626-4B40-A908-207D9725FAF7}" dt="2024-10-02T17:13:16.021" v="68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12:56.491" v="45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12:49.488" v="44" actId="1076"/>
          <ac:spMkLst>
            <pc:docMk/>
            <pc:sldMk cId="0" sldId="259"/>
            <ac:spMk id="11" creationId="{00000000-0000-0000-0000-000000000000}"/>
          </ac:spMkLst>
        </pc:spChg>
      </pc:sldChg>
      <pc:sldChg chg="del">
        <pc:chgData name="PAQUET Noémie" userId="6623b5cb-d0d7-454f-9081-539b1a9c8611" providerId="ADAL" clId="{4A0BE7A7-9626-4B40-A908-207D9725FAF7}" dt="2024-10-02T17:21:05.902" v="138" actId="2696"/>
        <pc:sldMkLst>
          <pc:docMk/>
          <pc:sldMk cId="0" sldId="260"/>
        </pc:sldMkLst>
      </pc:sldChg>
      <pc:sldChg chg="addSp delSp modSp mod">
        <pc:chgData name="PAQUET Noémie" userId="6623b5cb-d0d7-454f-9081-539b1a9c8611" providerId="ADAL" clId="{4A0BE7A7-9626-4B40-A908-207D9725FAF7}" dt="2024-10-02T17:14:06.001" v="78" actId="1076"/>
        <pc:sldMkLst>
          <pc:docMk/>
          <pc:sldMk cId="0" sldId="261"/>
        </pc:sldMkLst>
        <pc:spChg chg="mod">
          <ac:chgData name="PAQUET Noémie" userId="6623b5cb-d0d7-454f-9081-539b1a9c8611" providerId="ADAL" clId="{4A0BE7A7-9626-4B40-A908-207D9725FAF7}" dt="2024-10-02T17:13:58.190" v="75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13:54.928" v="74" actId="1076"/>
          <ac:spMkLst>
            <pc:docMk/>
            <pc:sldMk cId="0" sldId="261"/>
            <ac:spMk id="8" creationId="{00000000-0000-0000-0000-000000000000}"/>
          </ac:spMkLst>
        </pc:spChg>
        <pc:spChg chg="del mod">
          <ac:chgData name="PAQUET Noémie" userId="6623b5cb-d0d7-454f-9081-539b1a9c8611" providerId="ADAL" clId="{4A0BE7A7-9626-4B40-A908-207D9725FAF7}" dt="2024-10-02T17:14:04.159" v="77" actId="478"/>
          <ac:spMkLst>
            <pc:docMk/>
            <pc:sldMk cId="0" sldId="261"/>
            <ac:spMk id="9" creationId="{00000000-0000-0000-0000-000000000000}"/>
          </ac:spMkLst>
        </pc:spChg>
        <pc:spChg chg="add mod">
          <ac:chgData name="PAQUET Noémie" userId="6623b5cb-d0d7-454f-9081-539b1a9c8611" providerId="ADAL" clId="{4A0BE7A7-9626-4B40-A908-207D9725FAF7}" dt="2024-10-02T17:14:06.001" v="78" actId="1076"/>
          <ac:spMkLst>
            <pc:docMk/>
            <pc:sldMk cId="0" sldId="261"/>
            <ac:spMk id="11" creationId="{F8C0C3ED-708F-0F1E-A944-E47D80598803}"/>
          </ac:spMkLst>
        </pc:spChg>
      </pc:sldChg>
      <pc:sldChg chg="addSp delSp modSp del">
        <pc:chgData name="PAQUET Noémie" userId="6623b5cb-d0d7-454f-9081-539b1a9c8611" providerId="ADAL" clId="{4A0BE7A7-9626-4B40-A908-207D9725FAF7}" dt="2024-10-02T17:15:21.721" v="86" actId="2696"/>
        <pc:sldMkLst>
          <pc:docMk/>
          <pc:sldMk cId="0" sldId="263"/>
        </pc:sldMkLst>
        <pc:spChg chg="add del mod">
          <ac:chgData name="PAQUET Noémie" userId="6623b5cb-d0d7-454f-9081-539b1a9c8611" providerId="ADAL" clId="{4A0BE7A7-9626-4B40-A908-207D9725FAF7}" dt="2024-10-02T17:15:04.692" v="85" actId="1076"/>
          <ac:spMkLst>
            <pc:docMk/>
            <pc:sldMk cId="0" sldId="263"/>
            <ac:spMk id="4" creationId="{00000000-0000-0000-0000-000000000000}"/>
          </ac:spMkLst>
        </pc:spChg>
        <pc:picChg chg="add del mod">
          <ac:chgData name="PAQUET Noémie" userId="6623b5cb-d0d7-454f-9081-539b1a9c8611" providerId="ADAL" clId="{4A0BE7A7-9626-4B40-A908-207D9725FAF7}" dt="2024-10-02T17:15:04.692" v="85" actId="1076"/>
          <ac:picMkLst>
            <pc:docMk/>
            <pc:sldMk cId="0" sldId="263"/>
            <ac:picMk id="1026" creationId="{BD2A538C-D940-3E8D-A86A-578854D171C6}"/>
          </ac:picMkLst>
        </pc:picChg>
      </pc:sldChg>
      <pc:sldChg chg="addSp delSp modSp mod">
        <pc:chgData name="PAQUET Noémie" userId="6623b5cb-d0d7-454f-9081-539b1a9c8611" providerId="ADAL" clId="{4A0BE7A7-9626-4B40-A908-207D9725FAF7}" dt="2024-10-02T17:18:21.004" v="123" actId="1076"/>
        <pc:sldMkLst>
          <pc:docMk/>
          <pc:sldMk cId="0" sldId="266"/>
        </pc:sldMkLst>
        <pc:spChg chg="mod">
          <ac:chgData name="PAQUET Noémie" userId="6623b5cb-d0d7-454f-9081-539b1a9c8611" providerId="ADAL" clId="{4A0BE7A7-9626-4B40-A908-207D9725FAF7}" dt="2024-10-02T17:17:33.530" v="111" actId="688"/>
          <ac:spMkLst>
            <pc:docMk/>
            <pc:sldMk cId="0" sldId="266"/>
            <ac:spMk id="7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17:02.119" v="106" actId="1076"/>
          <ac:spMkLst>
            <pc:docMk/>
            <pc:sldMk cId="0" sldId="266"/>
            <ac:spMk id="8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17:03.923" v="107" actId="1076"/>
          <ac:spMkLst>
            <pc:docMk/>
            <pc:sldMk cId="0" sldId="266"/>
            <ac:spMk id="9" creationId="{00000000-0000-0000-0000-000000000000}"/>
          </ac:spMkLst>
        </pc:spChg>
        <pc:spChg chg="add mod">
          <ac:chgData name="PAQUET Noémie" userId="6623b5cb-d0d7-454f-9081-539b1a9c8611" providerId="ADAL" clId="{4A0BE7A7-9626-4B40-A908-207D9725FAF7}" dt="2024-10-02T17:18:21.004" v="123" actId="1076"/>
          <ac:spMkLst>
            <pc:docMk/>
            <pc:sldMk cId="0" sldId="266"/>
            <ac:spMk id="13" creationId="{2E4C72B2-C3C2-F40D-ABCF-5C7DA4AAA7E7}"/>
          </ac:spMkLst>
        </pc:spChg>
        <pc:grpChg chg="mod">
          <ac:chgData name="PAQUET Noémie" userId="6623b5cb-d0d7-454f-9081-539b1a9c8611" providerId="ADAL" clId="{4A0BE7A7-9626-4B40-A908-207D9725FAF7}" dt="2024-10-02T17:16:57.842" v="104" actId="1076"/>
          <ac:grpSpMkLst>
            <pc:docMk/>
            <pc:sldMk cId="0" sldId="266"/>
            <ac:grpSpMk id="5" creationId="{00000000-0000-0000-0000-000000000000}"/>
          </ac:grpSpMkLst>
        </pc:grpChg>
        <pc:grpChg chg="del">
          <ac:chgData name="PAQUET Noémie" userId="6623b5cb-d0d7-454f-9081-539b1a9c8611" providerId="ADAL" clId="{4A0BE7A7-9626-4B40-A908-207D9725FAF7}" dt="2024-10-02T17:15:59.136" v="87" actId="478"/>
          <ac:grpSpMkLst>
            <pc:docMk/>
            <pc:sldMk cId="0" sldId="266"/>
            <ac:grpSpMk id="11" creationId="{00000000-0000-0000-0000-000000000000}"/>
          </ac:grpSpMkLst>
        </pc:grpChg>
        <pc:picChg chg="add mod">
          <ac:chgData name="PAQUET Noémie" userId="6623b5cb-d0d7-454f-9081-539b1a9c8611" providerId="ADAL" clId="{4A0BE7A7-9626-4B40-A908-207D9725FAF7}" dt="2024-10-02T17:18:09.596" v="121" actId="1076"/>
          <ac:picMkLst>
            <pc:docMk/>
            <pc:sldMk cId="0" sldId="266"/>
            <ac:picMk id="2050" creationId="{F867B1A2-2B9C-C684-C5A8-E01906F2F7E8}"/>
          </ac:picMkLst>
        </pc:picChg>
      </pc:sldChg>
      <pc:sldChg chg="del">
        <pc:chgData name="PAQUET Noémie" userId="6623b5cb-d0d7-454f-9081-539b1a9c8611" providerId="ADAL" clId="{4A0BE7A7-9626-4B40-A908-207D9725FAF7}" dt="2024-10-02T17:18:27.747" v="124" actId="2696"/>
        <pc:sldMkLst>
          <pc:docMk/>
          <pc:sldMk cId="0" sldId="267"/>
        </pc:sldMkLst>
      </pc:sldChg>
      <pc:sldChg chg="del">
        <pc:chgData name="PAQUET Noémie" userId="6623b5cb-d0d7-454f-9081-539b1a9c8611" providerId="ADAL" clId="{4A0BE7A7-9626-4B40-A908-207D9725FAF7}" dt="2024-10-02T17:18:29.693" v="125" actId="2696"/>
        <pc:sldMkLst>
          <pc:docMk/>
          <pc:sldMk cId="0" sldId="268"/>
        </pc:sldMkLst>
      </pc:sldChg>
      <pc:sldChg chg="del">
        <pc:chgData name="PAQUET Noémie" userId="6623b5cb-d0d7-454f-9081-539b1a9c8611" providerId="ADAL" clId="{4A0BE7A7-9626-4B40-A908-207D9725FAF7}" dt="2024-10-02T17:18:33.047" v="126" actId="2696"/>
        <pc:sldMkLst>
          <pc:docMk/>
          <pc:sldMk cId="0" sldId="269"/>
        </pc:sldMkLst>
      </pc:sldChg>
      <pc:sldChg chg="del">
        <pc:chgData name="PAQUET Noémie" userId="6623b5cb-d0d7-454f-9081-539b1a9c8611" providerId="ADAL" clId="{4A0BE7A7-9626-4B40-A908-207D9725FAF7}" dt="2024-10-02T17:18:48.307" v="127" actId="2696"/>
        <pc:sldMkLst>
          <pc:docMk/>
          <pc:sldMk cId="0" sldId="270"/>
        </pc:sldMkLst>
      </pc:sldChg>
      <pc:sldChg chg="addSp delSp modSp mod">
        <pc:chgData name="PAQUET Noémie" userId="6623b5cb-d0d7-454f-9081-539b1a9c8611" providerId="ADAL" clId="{4A0BE7A7-9626-4B40-A908-207D9725FAF7}" dt="2024-10-02T17:24:02.707" v="176" actId="1076"/>
        <pc:sldMkLst>
          <pc:docMk/>
          <pc:sldMk cId="0" sldId="271"/>
        </pc:sldMkLst>
        <pc:spChg chg="del mod">
          <ac:chgData name="PAQUET Noémie" userId="6623b5cb-d0d7-454f-9081-539b1a9c8611" providerId="ADAL" clId="{4A0BE7A7-9626-4B40-A908-207D9725FAF7}" dt="2024-10-02T17:21:53.108" v="166" actId="478"/>
          <ac:spMkLst>
            <pc:docMk/>
            <pc:sldMk cId="0" sldId="271"/>
            <ac:spMk id="7" creationId="{00000000-0000-0000-0000-000000000000}"/>
          </ac:spMkLst>
        </pc:spChg>
        <pc:spChg chg="del">
          <ac:chgData name="PAQUET Noémie" userId="6623b5cb-d0d7-454f-9081-539b1a9c8611" providerId="ADAL" clId="{4A0BE7A7-9626-4B40-A908-207D9725FAF7}" dt="2024-10-02T17:21:54.208" v="167" actId="478"/>
          <ac:spMkLst>
            <pc:docMk/>
            <pc:sldMk cId="0" sldId="271"/>
            <ac:spMk id="9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22:04.897" v="170" actId="1076"/>
          <ac:spMkLst>
            <pc:docMk/>
            <pc:sldMk cId="0" sldId="271"/>
            <ac:spMk id="10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22:01.963" v="169" actId="1076"/>
          <ac:spMkLst>
            <pc:docMk/>
            <pc:sldMk cId="0" sldId="271"/>
            <ac:spMk id="11" creationId="{00000000-0000-0000-0000-000000000000}"/>
          </ac:spMkLst>
        </pc:spChg>
        <pc:spChg chg="add del">
          <ac:chgData name="PAQUET Noémie" userId="6623b5cb-d0d7-454f-9081-539b1a9c8611" providerId="ADAL" clId="{4A0BE7A7-9626-4B40-A908-207D9725FAF7}" dt="2024-10-02T17:22:42.740" v="173" actId="478"/>
          <ac:spMkLst>
            <pc:docMk/>
            <pc:sldMk cId="0" sldId="271"/>
            <ac:spMk id="13" creationId="{148AC8E0-C91D-8C21-97B6-092CB1956949}"/>
          </ac:spMkLst>
        </pc:spChg>
        <pc:spChg chg="add mod">
          <ac:chgData name="PAQUET Noémie" userId="6623b5cb-d0d7-454f-9081-539b1a9c8611" providerId="ADAL" clId="{4A0BE7A7-9626-4B40-A908-207D9725FAF7}" dt="2024-10-02T17:24:00.057" v="175"/>
          <ac:spMkLst>
            <pc:docMk/>
            <pc:sldMk cId="0" sldId="271"/>
            <ac:spMk id="15" creationId="{7596A8D3-8F01-3549-00F9-C7951C184010}"/>
          </ac:spMkLst>
        </pc:spChg>
        <pc:grpChg chg="del mod">
          <ac:chgData name="PAQUET Noémie" userId="6623b5cb-d0d7-454f-9081-539b1a9c8611" providerId="ADAL" clId="{4A0BE7A7-9626-4B40-A908-207D9725FAF7}" dt="2024-10-02T17:22:43.801" v="174" actId="478"/>
          <ac:grpSpMkLst>
            <pc:docMk/>
            <pc:sldMk cId="0" sldId="271"/>
            <ac:grpSpMk id="5" creationId="{00000000-0000-0000-0000-000000000000}"/>
          </ac:grpSpMkLst>
        </pc:grpChg>
        <pc:grpChg chg="add mod">
          <ac:chgData name="PAQUET Noémie" userId="6623b5cb-d0d7-454f-9081-539b1a9c8611" providerId="ADAL" clId="{4A0BE7A7-9626-4B40-A908-207D9725FAF7}" dt="2024-10-02T17:24:02.707" v="176" actId="1076"/>
          <ac:grpSpMkLst>
            <pc:docMk/>
            <pc:sldMk cId="0" sldId="271"/>
            <ac:grpSpMk id="14" creationId="{034F9D9F-99A3-59A2-306E-054524895505}"/>
          </ac:grpSpMkLst>
        </pc:grpChg>
      </pc:sldChg>
      <pc:sldChg chg="del">
        <pc:chgData name="PAQUET Noémie" userId="6623b5cb-d0d7-454f-9081-539b1a9c8611" providerId="ADAL" clId="{4A0BE7A7-9626-4B40-A908-207D9725FAF7}" dt="2024-10-02T17:19:17.804" v="129" actId="2696"/>
        <pc:sldMkLst>
          <pc:docMk/>
          <pc:sldMk cId="0" sldId="272"/>
        </pc:sldMkLst>
      </pc:sldChg>
      <pc:sldChg chg="del">
        <pc:chgData name="PAQUET Noémie" userId="6623b5cb-d0d7-454f-9081-539b1a9c8611" providerId="ADAL" clId="{4A0BE7A7-9626-4B40-A908-207D9725FAF7}" dt="2024-10-02T17:19:26.999" v="130" actId="2696"/>
        <pc:sldMkLst>
          <pc:docMk/>
          <pc:sldMk cId="0" sldId="273"/>
        </pc:sldMkLst>
      </pc:sldChg>
      <pc:sldChg chg="del">
        <pc:chgData name="PAQUET Noémie" userId="6623b5cb-d0d7-454f-9081-539b1a9c8611" providerId="ADAL" clId="{4A0BE7A7-9626-4B40-A908-207D9725FAF7}" dt="2024-10-02T17:19:32.922" v="131" actId="2696"/>
        <pc:sldMkLst>
          <pc:docMk/>
          <pc:sldMk cId="0" sldId="274"/>
        </pc:sldMkLst>
      </pc:sldChg>
      <pc:sldChg chg="delSp modSp mod ord">
        <pc:chgData name="PAQUET Noémie" userId="6623b5cb-d0d7-454f-9081-539b1a9c8611" providerId="ADAL" clId="{4A0BE7A7-9626-4B40-A908-207D9725FAF7}" dt="2024-10-02T17:39:31.210" v="606" actId="1037"/>
        <pc:sldMkLst>
          <pc:docMk/>
          <pc:sldMk cId="0" sldId="275"/>
        </pc:sldMkLst>
        <pc:spChg chg="del mod">
          <ac:chgData name="PAQUET Noémie" userId="6623b5cb-d0d7-454f-9081-539b1a9c8611" providerId="ADAL" clId="{4A0BE7A7-9626-4B40-A908-207D9725FAF7}" dt="2024-10-02T17:38:13.026" v="525" actId="478"/>
          <ac:spMkLst>
            <pc:docMk/>
            <pc:sldMk cId="0" sldId="275"/>
            <ac:spMk id="2" creationId="{00000000-0000-0000-0000-000000000000}"/>
          </ac:spMkLst>
        </pc:spChg>
        <pc:spChg chg="del">
          <ac:chgData name="PAQUET Noémie" userId="6623b5cb-d0d7-454f-9081-539b1a9c8611" providerId="ADAL" clId="{4A0BE7A7-9626-4B40-A908-207D9725FAF7}" dt="2024-10-02T17:38:10.457" v="523" actId="478"/>
          <ac:spMkLst>
            <pc:docMk/>
            <pc:sldMk cId="0" sldId="275"/>
            <ac:spMk id="3" creationId="{00000000-0000-0000-0000-000000000000}"/>
          </ac:spMkLst>
        </pc:spChg>
        <pc:spChg chg="del">
          <ac:chgData name="PAQUET Noémie" userId="6623b5cb-d0d7-454f-9081-539b1a9c8611" providerId="ADAL" clId="{4A0BE7A7-9626-4B40-A908-207D9725FAF7}" dt="2024-10-02T17:38:11.493" v="524" actId="478"/>
          <ac:spMkLst>
            <pc:docMk/>
            <pc:sldMk cId="0" sldId="275"/>
            <ac:spMk id="4" creationId="{00000000-0000-0000-0000-000000000000}"/>
          </ac:spMkLst>
        </pc:spChg>
        <pc:spChg chg="del mod">
          <ac:chgData name="PAQUET Noémie" userId="6623b5cb-d0d7-454f-9081-539b1a9c8611" providerId="ADAL" clId="{4A0BE7A7-9626-4B40-A908-207D9725FAF7}" dt="2024-10-02T17:38:42.744" v="554" actId="478"/>
          <ac:spMkLst>
            <pc:docMk/>
            <pc:sldMk cId="0" sldId="275"/>
            <ac:spMk id="5" creationId="{00000000-0000-0000-0000-000000000000}"/>
          </ac:spMkLst>
        </pc:spChg>
        <pc:spChg chg="del">
          <ac:chgData name="PAQUET Noémie" userId="6623b5cb-d0d7-454f-9081-539b1a9c8611" providerId="ADAL" clId="{4A0BE7A7-9626-4B40-A908-207D9725FAF7}" dt="2024-10-02T17:38:13.748" v="526" actId="478"/>
          <ac:spMkLst>
            <pc:docMk/>
            <pc:sldMk cId="0" sldId="275"/>
            <ac:spMk id="9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39:31.210" v="606" actId="1037"/>
          <ac:spMkLst>
            <pc:docMk/>
            <pc:sldMk cId="0" sldId="275"/>
            <ac:spMk id="10" creationId="{00000000-0000-0000-0000-000000000000}"/>
          </ac:spMkLst>
        </pc:spChg>
        <pc:spChg chg="del">
          <ac:chgData name="PAQUET Noémie" userId="6623b5cb-d0d7-454f-9081-539b1a9c8611" providerId="ADAL" clId="{4A0BE7A7-9626-4B40-A908-207D9725FAF7}" dt="2024-10-02T17:38:36.783" v="550" actId="478"/>
          <ac:spMkLst>
            <pc:docMk/>
            <pc:sldMk cId="0" sldId="275"/>
            <ac:spMk id="11" creationId="{00000000-0000-0000-0000-000000000000}"/>
          </ac:spMkLst>
        </pc:spChg>
        <pc:spChg chg="del mod">
          <ac:chgData name="PAQUET Noémie" userId="6623b5cb-d0d7-454f-9081-539b1a9c8611" providerId="ADAL" clId="{4A0BE7A7-9626-4B40-A908-207D9725FAF7}" dt="2024-10-02T17:38:40.625" v="552" actId="478"/>
          <ac:spMkLst>
            <pc:docMk/>
            <pc:sldMk cId="0" sldId="275"/>
            <ac:spMk id="12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39:25.897" v="602" actId="1076"/>
          <ac:spMkLst>
            <pc:docMk/>
            <pc:sldMk cId="0" sldId="275"/>
            <ac:spMk id="15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39:21.929" v="601" actId="1076"/>
          <ac:spMkLst>
            <pc:docMk/>
            <pc:sldMk cId="0" sldId="275"/>
            <ac:spMk id="16" creationId="{00000000-0000-0000-0000-000000000000}"/>
          </ac:spMkLst>
        </pc:spChg>
      </pc:sldChg>
      <pc:sldChg chg="del">
        <pc:chgData name="PAQUET Noémie" userId="6623b5cb-d0d7-454f-9081-539b1a9c8611" providerId="ADAL" clId="{4A0BE7A7-9626-4B40-A908-207D9725FAF7}" dt="2024-10-02T17:19:50.196" v="132" actId="2696"/>
        <pc:sldMkLst>
          <pc:docMk/>
          <pc:sldMk cId="0" sldId="276"/>
        </pc:sldMkLst>
      </pc:sldChg>
      <pc:sldChg chg="addSp delSp modSp mod">
        <pc:chgData name="PAQUET Noémie" userId="6623b5cb-d0d7-454f-9081-539b1a9c8611" providerId="ADAL" clId="{4A0BE7A7-9626-4B40-A908-207D9725FAF7}" dt="2024-10-02T17:37:24.712" v="520" actId="1076"/>
        <pc:sldMkLst>
          <pc:docMk/>
          <pc:sldMk cId="0" sldId="278"/>
        </pc:sldMkLst>
        <pc:spChg chg="del">
          <ac:chgData name="PAQUET Noémie" userId="6623b5cb-d0d7-454f-9081-539b1a9c8611" providerId="ADAL" clId="{4A0BE7A7-9626-4B40-A908-207D9725FAF7}" dt="2024-10-02T17:33:31.435" v="178" actId="478"/>
          <ac:spMkLst>
            <pc:docMk/>
            <pc:sldMk cId="0" sldId="278"/>
            <ac:spMk id="2" creationId="{00000000-0000-0000-0000-000000000000}"/>
          </ac:spMkLst>
        </pc:spChg>
        <pc:spChg chg="mod">
          <ac:chgData name="PAQUET Noémie" userId="6623b5cb-d0d7-454f-9081-539b1a9c8611" providerId="ADAL" clId="{4A0BE7A7-9626-4B40-A908-207D9725FAF7}" dt="2024-10-02T17:37:20.661" v="519" actId="1076"/>
          <ac:spMkLst>
            <pc:docMk/>
            <pc:sldMk cId="0" sldId="278"/>
            <ac:spMk id="9" creationId="{00000000-0000-0000-0000-000000000000}"/>
          </ac:spMkLst>
        </pc:spChg>
        <pc:spChg chg="add mod">
          <ac:chgData name="PAQUET Noémie" userId="6623b5cb-d0d7-454f-9081-539b1a9c8611" providerId="ADAL" clId="{4A0BE7A7-9626-4B40-A908-207D9725FAF7}" dt="2024-10-02T17:37:24.712" v="520" actId="1076"/>
          <ac:spMkLst>
            <pc:docMk/>
            <pc:sldMk cId="0" sldId="278"/>
            <ac:spMk id="10" creationId="{5E692CDE-F808-5238-E522-A63DAA972967}"/>
          </ac:spMkLst>
        </pc:spChg>
      </pc:sldChg>
      <pc:sldChg chg="del">
        <pc:chgData name="PAQUET Noémie" userId="6623b5cb-d0d7-454f-9081-539b1a9c8611" providerId="ADAL" clId="{4A0BE7A7-9626-4B40-A908-207D9725FAF7}" dt="2024-10-02T17:20:48.746" v="137" actId="2696"/>
        <pc:sldMkLst>
          <pc:docMk/>
          <pc:sldMk cId="0" sldId="279"/>
        </pc:sldMkLst>
      </pc:sldChg>
      <pc:sldChg chg="add">
        <pc:chgData name="PAQUET Noémie" userId="6623b5cb-d0d7-454f-9081-539b1a9c8611" providerId="ADAL" clId="{4A0BE7A7-9626-4B40-A908-207D9725FAF7}" dt="2024-10-02T17:21:20.468" v="139" actId="2890"/>
        <pc:sldMkLst>
          <pc:docMk/>
          <pc:sldMk cId="4168684404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8.jpe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97465" y="1143021"/>
            <a:ext cx="9629471" cy="8000958"/>
          </a:xfrm>
          <a:custGeom>
            <a:avLst/>
            <a:gdLst/>
            <a:ahLst/>
            <a:cxnLst/>
            <a:rect l="l" t="t" r="r" b="b"/>
            <a:pathLst>
              <a:path w="9629471" h="8000958">
                <a:moveTo>
                  <a:pt x="0" y="0"/>
                </a:moveTo>
                <a:lnTo>
                  <a:pt x="9629472" y="0"/>
                </a:lnTo>
                <a:lnTo>
                  <a:pt x="9629472" y="8000958"/>
                </a:lnTo>
                <a:lnTo>
                  <a:pt x="0" y="800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9231798">
            <a:off x="11126023" y="-4368710"/>
            <a:ext cx="11488481" cy="9437111"/>
          </a:xfrm>
          <a:custGeom>
            <a:avLst/>
            <a:gdLst/>
            <a:ahLst/>
            <a:cxnLst/>
            <a:rect l="l" t="t" r="r" b="b"/>
            <a:pathLst>
              <a:path w="11488481" h="9437111">
                <a:moveTo>
                  <a:pt x="0" y="0"/>
                </a:moveTo>
                <a:lnTo>
                  <a:pt x="11488481" y="0"/>
                </a:lnTo>
                <a:lnTo>
                  <a:pt x="11488481" y="9437111"/>
                </a:lnTo>
                <a:lnTo>
                  <a:pt x="0" y="9437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594" b="-859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7691702">
            <a:off x="-4192712" y="4063818"/>
            <a:ext cx="9366592" cy="8878608"/>
          </a:xfrm>
          <a:custGeom>
            <a:avLst/>
            <a:gdLst/>
            <a:ahLst/>
            <a:cxnLst/>
            <a:rect l="l" t="t" r="r" b="b"/>
            <a:pathLst>
              <a:path w="9366592" h="8878608">
                <a:moveTo>
                  <a:pt x="0" y="0"/>
                </a:moveTo>
                <a:lnTo>
                  <a:pt x="9366593" y="0"/>
                </a:lnTo>
                <a:lnTo>
                  <a:pt x="9366593" y="8878608"/>
                </a:lnTo>
                <a:lnTo>
                  <a:pt x="0" y="8878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 rot="499838">
            <a:off x="-7057625" y="-4285909"/>
            <a:ext cx="11043344" cy="10629218"/>
          </a:xfrm>
          <a:custGeom>
            <a:avLst/>
            <a:gdLst/>
            <a:ahLst/>
            <a:cxnLst/>
            <a:rect l="l" t="t" r="r" b="b"/>
            <a:pathLst>
              <a:path w="11043344" h="10629218">
                <a:moveTo>
                  <a:pt x="0" y="0"/>
                </a:moveTo>
                <a:lnTo>
                  <a:pt x="11043343" y="0"/>
                </a:lnTo>
                <a:lnTo>
                  <a:pt x="11043343" y="10629218"/>
                </a:lnTo>
                <a:lnTo>
                  <a:pt x="0" y="10629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1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94084">
            <a:off x="14446491" y="558981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2"/>
                </a:lnTo>
                <a:lnTo>
                  <a:pt x="0" y="13114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-2099388" y="6774274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4655284" flipV="1">
            <a:off x="12438167" y="-831342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4114800"/>
                </a:moveTo>
                <a:lnTo>
                  <a:pt x="7116792" y="4114800"/>
                </a:lnTo>
                <a:lnTo>
                  <a:pt x="711679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9">
              <a:alphaModFix amt="7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9"/>
          <p:cNvSpPr txBox="1"/>
          <p:nvPr/>
        </p:nvSpPr>
        <p:spPr>
          <a:xfrm>
            <a:off x="2528013" y="3594528"/>
            <a:ext cx="13112798" cy="270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1"/>
              </a:lnSpc>
            </a:pPr>
            <a:r>
              <a:rPr lang="en-US" sz="8661" b="1" spc="164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Qui est la nouvelle assistante de français 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3474" y="-4325691"/>
            <a:ext cx="8801711" cy="8229600"/>
          </a:xfrm>
          <a:custGeom>
            <a:avLst/>
            <a:gdLst/>
            <a:ahLst/>
            <a:cxnLst/>
            <a:rect l="l" t="t" r="r" b="b"/>
            <a:pathLst>
              <a:path w="8801711" h="8229600">
                <a:moveTo>
                  <a:pt x="0" y="0"/>
                </a:moveTo>
                <a:lnTo>
                  <a:pt x="8801711" y="0"/>
                </a:lnTo>
                <a:lnTo>
                  <a:pt x="88017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7786176">
            <a:off x="12799240" y="2746572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2950361">
            <a:off x="13305933" y="1080820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3" y="0"/>
                </a:lnTo>
                <a:lnTo>
                  <a:pt x="71167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3148144">
            <a:off x="-3830679" y="6368251"/>
            <a:ext cx="10757702" cy="10058451"/>
          </a:xfrm>
          <a:custGeom>
            <a:avLst/>
            <a:gdLst/>
            <a:ahLst/>
            <a:cxnLst/>
            <a:rect l="l" t="t" r="r" b="b"/>
            <a:pathLst>
              <a:path w="10757702" h="10058451">
                <a:moveTo>
                  <a:pt x="0" y="0"/>
                </a:moveTo>
                <a:lnTo>
                  <a:pt x="10757702" y="0"/>
                </a:lnTo>
                <a:lnTo>
                  <a:pt x="10757702" y="10058451"/>
                </a:lnTo>
                <a:lnTo>
                  <a:pt x="0" y="10058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1317039" y="4337467"/>
            <a:ext cx="731192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500" b="1" spc="142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NATATION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7039" y="3260250"/>
            <a:ext cx="7239514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5624" b="1" spc="106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Je </a:t>
            </a:r>
            <a:r>
              <a:rPr lang="en-US" sz="5624" b="1" spc="106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fais</a:t>
            </a:r>
            <a:r>
              <a:rPr lang="en-US" sz="5624" b="1" spc="106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de la</a:t>
            </a: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034F9D9F-99A3-59A2-306E-054524895505}"/>
              </a:ext>
            </a:extLst>
          </p:cNvPr>
          <p:cNvGrpSpPr/>
          <p:nvPr/>
        </p:nvGrpSpPr>
        <p:grpSpPr>
          <a:xfrm>
            <a:off x="8009931" y="1058826"/>
            <a:ext cx="6863543" cy="7634499"/>
            <a:chOff x="0" y="0"/>
            <a:chExt cx="11148060" cy="1240028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596A8D3-8F01-3549-00F9-C7951C184010}"/>
                </a:ext>
              </a:extLst>
            </p:cNvPr>
            <p:cNvSpPr/>
            <p:nvPr/>
          </p:nvSpPr>
          <p:spPr>
            <a:xfrm>
              <a:off x="0" y="0"/>
              <a:ext cx="11148060" cy="12400280"/>
            </a:xfrm>
            <a:custGeom>
              <a:avLst/>
              <a:gdLst/>
              <a:ahLst/>
              <a:cxnLst/>
              <a:rect l="l" t="t" r="r" b="b"/>
              <a:pathLst>
                <a:path w="11148060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0"/>
                    <a:pt x="2499360" y="12005310"/>
                    <a:pt x="4248150" y="12081510"/>
                  </a:cubicBezTo>
                  <a:cubicBezTo>
                    <a:pt x="7001510" y="12400280"/>
                    <a:pt x="9088120" y="10502900"/>
                    <a:pt x="10118090" y="8309610"/>
                  </a:cubicBezTo>
                  <a:cubicBezTo>
                    <a:pt x="11148061" y="6116320"/>
                    <a:pt x="10782300" y="3361690"/>
                    <a:pt x="9215120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37966" r="-37966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3474" y="-4325691"/>
            <a:ext cx="8801711" cy="8229600"/>
          </a:xfrm>
          <a:custGeom>
            <a:avLst/>
            <a:gdLst/>
            <a:ahLst/>
            <a:cxnLst/>
            <a:rect l="l" t="t" r="r" b="b"/>
            <a:pathLst>
              <a:path w="8801711" h="8229600">
                <a:moveTo>
                  <a:pt x="0" y="0"/>
                </a:moveTo>
                <a:lnTo>
                  <a:pt x="8801711" y="0"/>
                </a:lnTo>
                <a:lnTo>
                  <a:pt x="88017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7786176">
            <a:off x="12799240" y="2746572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2950361">
            <a:off x="13305933" y="1080820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3" y="0"/>
                </a:lnTo>
                <a:lnTo>
                  <a:pt x="71167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5" name="Group 5"/>
          <p:cNvGrpSpPr/>
          <p:nvPr/>
        </p:nvGrpSpPr>
        <p:grpSpPr>
          <a:xfrm>
            <a:off x="9655116" y="1249703"/>
            <a:ext cx="7604184" cy="7319094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t="-4297" b="-4297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32073" y="4321135"/>
            <a:ext cx="6981139" cy="137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999" lvl="1" indent="-399500" algn="l">
              <a:lnSpc>
                <a:spcPts val="5551"/>
              </a:lnSpc>
              <a:buFont typeface="Arial"/>
              <a:buChar char="•"/>
            </a:pPr>
            <a:r>
              <a:rPr lang="en-US" sz="37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DJ </a:t>
            </a:r>
            <a:r>
              <a:rPr lang="en-US" sz="37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norvégien</a:t>
            </a:r>
            <a:r>
              <a:rPr lang="en-US" sz="37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798999" lvl="1" indent="-399500" algn="l">
              <a:lnSpc>
                <a:spcPts val="5551"/>
              </a:lnSpc>
              <a:buFont typeface="Arial"/>
              <a:buChar char="•"/>
            </a:pPr>
            <a:r>
              <a:rPr lang="en-US" sz="37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Tropical house</a:t>
            </a:r>
          </a:p>
        </p:txBody>
      </p:sp>
      <p:sp>
        <p:nvSpPr>
          <p:cNvPr id="8" name="Freeform 8"/>
          <p:cNvSpPr/>
          <p:nvPr/>
        </p:nvSpPr>
        <p:spPr>
          <a:xfrm rot="3148144">
            <a:off x="-3830679" y="6368251"/>
            <a:ext cx="10757702" cy="10058451"/>
          </a:xfrm>
          <a:custGeom>
            <a:avLst/>
            <a:gdLst/>
            <a:ahLst/>
            <a:cxnLst/>
            <a:rect l="l" t="t" r="r" b="b"/>
            <a:pathLst>
              <a:path w="10757702" h="10058451">
                <a:moveTo>
                  <a:pt x="0" y="0"/>
                </a:moveTo>
                <a:lnTo>
                  <a:pt x="10757702" y="0"/>
                </a:lnTo>
                <a:lnTo>
                  <a:pt x="10757702" y="10058451"/>
                </a:lnTo>
                <a:lnTo>
                  <a:pt x="0" y="10058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5640436" y="4425910"/>
            <a:ext cx="879388" cy="558680"/>
          </a:xfrm>
          <a:custGeom>
            <a:avLst/>
            <a:gdLst/>
            <a:ahLst/>
            <a:cxnLst/>
            <a:rect l="l" t="t" r="r" b="b"/>
            <a:pathLst>
              <a:path w="879388" h="558680">
                <a:moveTo>
                  <a:pt x="0" y="0"/>
                </a:moveTo>
                <a:lnTo>
                  <a:pt x="879389" y="0"/>
                </a:lnTo>
                <a:lnTo>
                  <a:pt x="879389" y="558680"/>
                </a:lnTo>
                <a:lnTo>
                  <a:pt x="0" y="5586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4730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1832073" y="2684709"/>
            <a:ext cx="7311927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500" b="1" spc="142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KYGO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3397" y="1580386"/>
            <a:ext cx="7239514" cy="94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5624" b="1" spc="106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Mon DJ préféré est</a:t>
            </a:r>
          </a:p>
        </p:txBody>
      </p:sp>
    </p:spTree>
    <p:extLst>
      <p:ext uri="{BB962C8B-B14F-4D97-AF65-F5344CB8AC3E}">
        <p14:creationId xmlns:p14="http://schemas.microsoft.com/office/powerpoint/2010/main" val="416868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3474" y="-4325691"/>
            <a:ext cx="8801711" cy="8229600"/>
          </a:xfrm>
          <a:custGeom>
            <a:avLst/>
            <a:gdLst/>
            <a:ahLst/>
            <a:cxnLst/>
            <a:rect l="l" t="t" r="r" b="b"/>
            <a:pathLst>
              <a:path w="8801711" h="8229600">
                <a:moveTo>
                  <a:pt x="0" y="0"/>
                </a:moveTo>
                <a:lnTo>
                  <a:pt x="8801711" y="0"/>
                </a:lnTo>
                <a:lnTo>
                  <a:pt x="88017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7786176">
            <a:off x="12799240" y="2746572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2950361">
            <a:off x="13305933" y="1080820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3" y="0"/>
                </a:lnTo>
                <a:lnTo>
                  <a:pt x="71167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5" name="Group 5"/>
          <p:cNvGrpSpPr/>
          <p:nvPr/>
        </p:nvGrpSpPr>
        <p:grpSpPr>
          <a:xfrm>
            <a:off x="9655116" y="1249703"/>
            <a:ext cx="7604184" cy="7319094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19190" r="-19190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97912" y="2186218"/>
            <a:ext cx="811530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500" b="1" spc="142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LES VITOULETS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7912" y="3982439"/>
            <a:ext cx="7822677" cy="2112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=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boulette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viande</a:t>
            </a:r>
            <a:endParaRPr lang="en-US" sz="2800" dirty="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1"/>
              </a:lnSpc>
            </a:pPr>
            <a:endParaRPr lang="en-US" sz="2800" dirty="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1"/>
              </a:lnSpc>
            </a:pP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Ingrédients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viande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porc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veau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chapelure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œufs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, lait, pain,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épices</a:t>
            </a:r>
            <a:endParaRPr lang="en-US" sz="2800" dirty="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Freeform 9"/>
          <p:cNvSpPr/>
          <p:nvPr/>
        </p:nvSpPr>
        <p:spPr>
          <a:xfrm rot="3148144">
            <a:off x="-3830679" y="6368251"/>
            <a:ext cx="10757702" cy="10058451"/>
          </a:xfrm>
          <a:custGeom>
            <a:avLst/>
            <a:gdLst/>
            <a:ahLst/>
            <a:cxnLst/>
            <a:rect l="l" t="t" r="r" b="b"/>
            <a:pathLst>
              <a:path w="10757702" h="10058451">
                <a:moveTo>
                  <a:pt x="0" y="0"/>
                </a:moveTo>
                <a:lnTo>
                  <a:pt x="10757702" y="0"/>
                </a:lnTo>
                <a:lnTo>
                  <a:pt x="10757702" y="10058451"/>
                </a:lnTo>
                <a:lnTo>
                  <a:pt x="0" y="10058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616563" y="876300"/>
            <a:ext cx="10484643" cy="1411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7"/>
              </a:lnSpc>
            </a:pPr>
            <a:r>
              <a:rPr lang="en-US" sz="8265" b="1" spc="157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Mon plat préféré est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9231798">
            <a:off x="11126023" y="-4368710"/>
            <a:ext cx="11488481" cy="9437111"/>
          </a:xfrm>
          <a:custGeom>
            <a:avLst/>
            <a:gdLst/>
            <a:ahLst/>
            <a:cxnLst/>
            <a:rect l="l" t="t" r="r" b="b"/>
            <a:pathLst>
              <a:path w="11488481" h="9437111">
                <a:moveTo>
                  <a:pt x="0" y="0"/>
                </a:moveTo>
                <a:lnTo>
                  <a:pt x="11488481" y="0"/>
                </a:lnTo>
                <a:lnTo>
                  <a:pt x="11488481" y="9437111"/>
                </a:lnTo>
                <a:lnTo>
                  <a:pt x="0" y="9437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594" b="-859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7691702">
            <a:off x="-4192712" y="4063818"/>
            <a:ext cx="9366592" cy="8878608"/>
          </a:xfrm>
          <a:custGeom>
            <a:avLst/>
            <a:gdLst/>
            <a:ahLst/>
            <a:cxnLst/>
            <a:rect l="l" t="t" r="r" b="b"/>
            <a:pathLst>
              <a:path w="9366592" h="8878608">
                <a:moveTo>
                  <a:pt x="0" y="0"/>
                </a:moveTo>
                <a:lnTo>
                  <a:pt x="9366593" y="0"/>
                </a:lnTo>
                <a:lnTo>
                  <a:pt x="9366593" y="8878608"/>
                </a:lnTo>
                <a:lnTo>
                  <a:pt x="0" y="887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 rot="499838">
            <a:off x="-7057625" y="-4285909"/>
            <a:ext cx="11043344" cy="10629218"/>
          </a:xfrm>
          <a:custGeom>
            <a:avLst/>
            <a:gdLst/>
            <a:ahLst/>
            <a:cxnLst/>
            <a:rect l="l" t="t" r="r" b="b"/>
            <a:pathLst>
              <a:path w="11043344" h="10629218">
                <a:moveTo>
                  <a:pt x="0" y="0"/>
                </a:moveTo>
                <a:lnTo>
                  <a:pt x="11043343" y="0"/>
                </a:lnTo>
                <a:lnTo>
                  <a:pt x="11043343" y="10629218"/>
                </a:lnTo>
                <a:lnTo>
                  <a:pt x="0" y="10629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1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94084">
            <a:off x="14446491" y="558981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2"/>
                </a:lnTo>
                <a:lnTo>
                  <a:pt x="0" y="13114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-2099388" y="6774274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4655284" flipV="1">
            <a:off x="12438167" y="-831342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4114800"/>
                </a:moveTo>
                <a:lnTo>
                  <a:pt x="7116792" y="4114800"/>
                </a:lnTo>
                <a:lnTo>
                  <a:pt x="7116792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TextBox 9"/>
          <p:cNvSpPr txBox="1"/>
          <p:nvPr/>
        </p:nvSpPr>
        <p:spPr>
          <a:xfrm>
            <a:off x="3223652" y="2478164"/>
            <a:ext cx="999499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8"/>
              </a:lnSpc>
            </a:pPr>
            <a:r>
              <a:rPr lang="en-US" sz="12060" b="1" spc="229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Et </a:t>
            </a:r>
            <a:r>
              <a:rPr lang="en-US" sz="12060" b="1" spc="229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toi</a:t>
            </a:r>
            <a:r>
              <a:rPr lang="en-US" sz="12060" b="1" spc="229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?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5E692CDE-F808-5238-E522-A63DAA972967}"/>
              </a:ext>
            </a:extLst>
          </p:cNvPr>
          <p:cNvSpPr txBox="1"/>
          <p:nvPr/>
        </p:nvSpPr>
        <p:spPr>
          <a:xfrm>
            <a:off x="5592167" y="4821639"/>
            <a:ext cx="6641946" cy="266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201"/>
              </a:lnSpc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Je m’appelle …</a:t>
            </a:r>
          </a:p>
          <a:p>
            <a:pPr marL="457200" indent="-457200" algn="l">
              <a:lnSpc>
                <a:spcPts val="4201"/>
              </a:lnSpc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J’ai … ans</a:t>
            </a:r>
          </a:p>
          <a:p>
            <a:pPr marL="457200" indent="-457200" algn="l">
              <a:lnSpc>
                <a:spcPts val="4201"/>
              </a:lnSpc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Je viens de … / J’habite à …</a:t>
            </a:r>
          </a:p>
          <a:p>
            <a:pPr marL="457200" indent="-457200">
              <a:lnSpc>
                <a:spcPts val="4201"/>
              </a:lnSpc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J’ai … frère(s) / sœur(s)</a:t>
            </a:r>
          </a:p>
          <a:p>
            <a:pPr marL="457200" indent="-457200" algn="l">
              <a:lnSpc>
                <a:spcPts val="4201"/>
              </a:lnSpc>
              <a:buFont typeface="Arial" panose="020B0604020202020204" pitchFamily="34" charset="0"/>
              <a:buChar char="•"/>
            </a:pPr>
            <a:r>
              <a:rPr lang="fr-BE" sz="36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Mon plat préféré est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2898356" y="410659"/>
            <a:ext cx="11748216" cy="9761385"/>
          </a:xfrm>
          <a:custGeom>
            <a:avLst/>
            <a:gdLst/>
            <a:ahLst/>
            <a:cxnLst/>
            <a:rect l="l" t="t" r="r" b="b"/>
            <a:pathLst>
              <a:path w="11748216" h="9761385">
                <a:moveTo>
                  <a:pt x="0" y="0"/>
                </a:moveTo>
                <a:lnTo>
                  <a:pt x="11748215" y="0"/>
                </a:lnTo>
                <a:lnTo>
                  <a:pt x="11748215" y="9761385"/>
                </a:lnTo>
                <a:lnTo>
                  <a:pt x="0" y="9761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-4648346">
            <a:off x="-4018189" y="-3811660"/>
            <a:ext cx="9366592" cy="8878608"/>
          </a:xfrm>
          <a:custGeom>
            <a:avLst/>
            <a:gdLst/>
            <a:ahLst/>
            <a:cxnLst/>
            <a:rect l="l" t="t" r="r" b="b"/>
            <a:pathLst>
              <a:path w="9366592" h="8878608">
                <a:moveTo>
                  <a:pt x="0" y="0"/>
                </a:moveTo>
                <a:lnTo>
                  <a:pt x="9366592" y="0"/>
                </a:lnTo>
                <a:lnTo>
                  <a:pt x="9366592" y="8878608"/>
                </a:lnTo>
                <a:lnTo>
                  <a:pt x="0" y="8878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7037484">
            <a:off x="13296785" y="-6129753"/>
            <a:ext cx="12737149" cy="12259506"/>
          </a:xfrm>
          <a:custGeom>
            <a:avLst/>
            <a:gdLst/>
            <a:ahLst/>
            <a:cxnLst/>
            <a:rect l="l" t="t" r="r" b="b"/>
            <a:pathLst>
              <a:path w="12737149" h="12259506">
                <a:moveTo>
                  <a:pt x="0" y="0"/>
                </a:moveTo>
                <a:lnTo>
                  <a:pt x="12737149" y="0"/>
                </a:lnTo>
                <a:lnTo>
                  <a:pt x="12737149" y="12259506"/>
                </a:lnTo>
                <a:lnTo>
                  <a:pt x="0" y="122595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1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 rot="-10636735">
            <a:off x="-1906226" y="-2057400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 rot="6970690">
            <a:off x="12641815" y="1856695"/>
            <a:ext cx="11902295" cy="11128646"/>
          </a:xfrm>
          <a:custGeom>
            <a:avLst/>
            <a:gdLst/>
            <a:ahLst/>
            <a:cxnLst/>
            <a:rect l="l" t="t" r="r" b="b"/>
            <a:pathLst>
              <a:path w="11902295" h="11128646">
                <a:moveTo>
                  <a:pt x="0" y="0"/>
                </a:moveTo>
                <a:lnTo>
                  <a:pt x="11902295" y="0"/>
                </a:lnTo>
                <a:lnTo>
                  <a:pt x="11902295" y="11128647"/>
                </a:lnTo>
                <a:lnTo>
                  <a:pt x="0" y="111286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 rot="5400000" flipV="1">
            <a:off x="12032561" y="-400592"/>
            <a:ext cx="8317111" cy="4808802"/>
          </a:xfrm>
          <a:custGeom>
            <a:avLst/>
            <a:gdLst/>
            <a:ahLst/>
            <a:cxnLst/>
            <a:rect l="l" t="t" r="r" b="b"/>
            <a:pathLst>
              <a:path w="8317111" h="4808802">
                <a:moveTo>
                  <a:pt x="0" y="4808802"/>
                </a:moveTo>
                <a:lnTo>
                  <a:pt x="8317111" y="4808802"/>
                </a:lnTo>
                <a:lnTo>
                  <a:pt x="8317111" y="0"/>
                </a:lnTo>
                <a:lnTo>
                  <a:pt x="0" y="0"/>
                </a:lnTo>
                <a:lnTo>
                  <a:pt x="0" y="4808802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-8300172">
            <a:off x="-7822974" y="3280917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2"/>
                </a:lnTo>
                <a:lnTo>
                  <a:pt x="0" y="131146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8084676" y="5827369"/>
            <a:ext cx="2118648" cy="2118648"/>
          </a:xfrm>
          <a:custGeom>
            <a:avLst/>
            <a:gdLst/>
            <a:ahLst/>
            <a:cxnLst/>
            <a:rect l="l" t="t" r="r" b="b"/>
            <a:pathLst>
              <a:path w="2118648" h="2118648">
                <a:moveTo>
                  <a:pt x="0" y="0"/>
                </a:moveTo>
                <a:lnTo>
                  <a:pt x="2118648" y="0"/>
                </a:lnTo>
                <a:lnTo>
                  <a:pt x="2118648" y="2118648"/>
                </a:lnTo>
                <a:lnTo>
                  <a:pt x="0" y="2118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2082355" y="4242305"/>
            <a:ext cx="14123291" cy="158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0"/>
              </a:lnSpc>
            </a:pPr>
            <a:r>
              <a:rPr lang="en-US" sz="9636" b="1" spc="183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pour votre attention 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66562" y="2415174"/>
            <a:ext cx="6154877" cy="214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25"/>
              </a:lnSpc>
              <a:spcBef>
                <a:spcPct val="0"/>
              </a:spcBef>
            </a:pPr>
            <a:r>
              <a:rPr lang="en-US" sz="12611" b="1" spc="239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49322">
            <a:off x="11708030" y="5935710"/>
            <a:ext cx="11488481" cy="9437111"/>
          </a:xfrm>
          <a:custGeom>
            <a:avLst/>
            <a:gdLst/>
            <a:ahLst/>
            <a:cxnLst/>
            <a:rect l="l" t="t" r="r" b="b"/>
            <a:pathLst>
              <a:path w="11488481" h="9437111">
                <a:moveTo>
                  <a:pt x="0" y="0"/>
                </a:moveTo>
                <a:lnTo>
                  <a:pt x="11488482" y="0"/>
                </a:lnTo>
                <a:lnTo>
                  <a:pt x="11488482" y="9437111"/>
                </a:lnTo>
                <a:lnTo>
                  <a:pt x="0" y="9437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594" b="-859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-8029730">
            <a:off x="-7028146" y="4062014"/>
            <a:ext cx="10757702" cy="10058451"/>
          </a:xfrm>
          <a:custGeom>
            <a:avLst/>
            <a:gdLst/>
            <a:ahLst/>
            <a:cxnLst/>
            <a:rect l="l" t="t" r="r" b="b"/>
            <a:pathLst>
              <a:path w="10757702" h="10058451">
                <a:moveTo>
                  <a:pt x="0" y="0"/>
                </a:moveTo>
                <a:lnTo>
                  <a:pt x="10757702" y="0"/>
                </a:lnTo>
                <a:lnTo>
                  <a:pt x="10757702" y="10058451"/>
                </a:lnTo>
                <a:lnTo>
                  <a:pt x="0" y="10058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10154076">
            <a:off x="-7605545" y="-6557346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5" y="0"/>
                </a:lnTo>
                <a:lnTo>
                  <a:pt x="13625655" y="13114692"/>
                </a:lnTo>
                <a:lnTo>
                  <a:pt x="0" y="13114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 rot="-10527338">
            <a:off x="-43731" y="4877692"/>
            <a:ext cx="2655916" cy="4114800"/>
          </a:xfrm>
          <a:custGeom>
            <a:avLst/>
            <a:gdLst/>
            <a:ahLst/>
            <a:cxnLst/>
            <a:rect l="l" t="t" r="r" b="b"/>
            <a:pathLst>
              <a:path w="2655916" h="4114800">
                <a:moveTo>
                  <a:pt x="0" y="0"/>
                </a:moveTo>
                <a:lnTo>
                  <a:pt x="2655917" y="0"/>
                </a:lnTo>
                <a:lnTo>
                  <a:pt x="26559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>
            <a:off x="1561343" y="1028700"/>
            <a:ext cx="6863543" cy="7634499"/>
            <a:chOff x="687070" y="247650"/>
            <a:chExt cx="11148060" cy="124002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48060" cy="12400280"/>
            </a:xfrm>
            <a:custGeom>
              <a:avLst/>
              <a:gdLst/>
              <a:ahLst/>
              <a:cxnLst/>
              <a:rect l="l" t="t" r="r" b="b"/>
              <a:pathLst>
                <a:path w="11148060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0"/>
                    <a:pt x="2499360" y="12005310"/>
                    <a:pt x="4248150" y="12081510"/>
                  </a:cubicBezTo>
                  <a:cubicBezTo>
                    <a:pt x="7001510" y="12400280"/>
                    <a:pt x="9088120" y="10502900"/>
                    <a:pt x="10118090" y="8309610"/>
                  </a:cubicBezTo>
                  <a:cubicBezTo>
                    <a:pt x="11148061" y="6116320"/>
                    <a:pt x="10782300" y="3361690"/>
                    <a:pt x="9215120" y="1497330"/>
                  </a:cubicBezTo>
                  <a:close/>
                </a:path>
              </a:pathLst>
            </a:custGeom>
            <a:blipFill>
              <a:blip r:embed="rId7"/>
              <a:stretch>
                <a:fillRect t="-14101" b="-14101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664152" y="3162300"/>
            <a:ext cx="7307024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</a:pPr>
            <a:r>
              <a:rPr lang="en-US" sz="8499" b="1" spc="161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Je </a:t>
            </a:r>
            <a:r>
              <a:rPr lang="fr-BE" sz="8499" b="1" spc="161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m’appelle</a:t>
            </a:r>
            <a:r>
              <a:rPr lang="en-US" sz="8499" b="1" spc="161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Noémie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82943">
            <a:off x="-5611123" y="-4786285"/>
            <a:ext cx="10757702" cy="10058451"/>
          </a:xfrm>
          <a:custGeom>
            <a:avLst/>
            <a:gdLst/>
            <a:ahLst/>
            <a:cxnLst/>
            <a:rect l="l" t="t" r="r" b="b"/>
            <a:pathLst>
              <a:path w="10757702" h="10058451">
                <a:moveTo>
                  <a:pt x="0" y="0"/>
                </a:moveTo>
                <a:lnTo>
                  <a:pt x="10757702" y="0"/>
                </a:lnTo>
                <a:lnTo>
                  <a:pt x="10757702" y="10058451"/>
                </a:lnTo>
                <a:lnTo>
                  <a:pt x="0" y="10058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-10154076">
            <a:off x="-7045099" y="4011565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2699999">
            <a:off x="833579" y="-786052"/>
            <a:ext cx="2655916" cy="4114800"/>
          </a:xfrm>
          <a:custGeom>
            <a:avLst/>
            <a:gdLst/>
            <a:ahLst/>
            <a:cxnLst/>
            <a:rect l="l" t="t" r="r" b="b"/>
            <a:pathLst>
              <a:path w="2655916" h="4114800">
                <a:moveTo>
                  <a:pt x="0" y="0"/>
                </a:moveTo>
                <a:lnTo>
                  <a:pt x="2655917" y="0"/>
                </a:lnTo>
                <a:lnTo>
                  <a:pt x="26559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8924979" y="4761434"/>
            <a:ext cx="7806338" cy="496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694" lvl="1" indent="-302347" algn="r">
              <a:lnSpc>
                <a:spcPts val="4201"/>
              </a:lnSpc>
              <a:buFont typeface="Arial"/>
              <a:buChar char="•"/>
            </a:pP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Mon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anniversaire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le 19 </a:t>
            </a:r>
            <a:r>
              <a:rPr lang="en-US" sz="28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novembre</a:t>
            </a:r>
            <a:r>
              <a:rPr lang="en-US" sz="28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 1998</a:t>
            </a:r>
          </a:p>
        </p:txBody>
      </p:sp>
      <p:sp>
        <p:nvSpPr>
          <p:cNvPr id="6" name="Freeform 6"/>
          <p:cNvSpPr/>
          <p:nvPr/>
        </p:nvSpPr>
        <p:spPr>
          <a:xfrm rot="8387326">
            <a:off x="11578858" y="5473228"/>
            <a:ext cx="9366592" cy="8878608"/>
          </a:xfrm>
          <a:custGeom>
            <a:avLst/>
            <a:gdLst/>
            <a:ahLst/>
            <a:cxnLst/>
            <a:rect l="l" t="t" r="r" b="b"/>
            <a:pathLst>
              <a:path w="9366592" h="8878608">
                <a:moveTo>
                  <a:pt x="0" y="0"/>
                </a:moveTo>
                <a:lnTo>
                  <a:pt x="9366592" y="0"/>
                </a:lnTo>
                <a:lnTo>
                  <a:pt x="9366592" y="8878608"/>
                </a:lnTo>
                <a:lnTo>
                  <a:pt x="0" y="8878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7" name="Group 7"/>
          <p:cNvGrpSpPr/>
          <p:nvPr/>
        </p:nvGrpSpPr>
        <p:grpSpPr>
          <a:xfrm>
            <a:off x="2161538" y="1271348"/>
            <a:ext cx="6076285" cy="8050131"/>
            <a:chOff x="0" y="0"/>
            <a:chExt cx="4687570" cy="6210300"/>
          </a:xfrm>
        </p:grpSpPr>
        <p:sp>
          <p:nvSpPr>
            <p:cNvPr id="8" name="Freeform 8"/>
            <p:cNvSpPr/>
            <p:nvPr/>
          </p:nvSpPr>
          <p:spPr>
            <a:xfrm>
              <a:off x="-3810" y="-39370"/>
              <a:ext cx="4691380" cy="6249670"/>
            </a:xfrm>
            <a:custGeom>
              <a:avLst/>
              <a:gdLst/>
              <a:ahLst/>
              <a:cxnLst/>
              <a:rect l="l" t="t" r="r" b="b"/>
              <a:pathLst>
                <a:path w="4691380" h="6249670">
                  <a:moveTo>
                    <a:pt x="2471420" y="6249670"/>
                  </a:moveTo>
                  <a:cubicBezTo>
                    <a:pt x="2128520" y="6233160"/>
                    <a:pt x="1803400" y="6212840"/>
                    <a:pt x="1496060" y="6087110"/>
                  </a:cubicBezTo>
                  <a:cubicBezTo>
                    <a:pt x="1038860" y="5901690"/>
                    <a:pt x="687070" y="5590540"/>
                    <a:pt x="419100" y="5181600"/>
                  </a:cubicBezTo>
                  <a:cubicBezTo>
                    <a:pt x="254000" y="4928870"/>
                    <a:pt x="138430" y="4654550"/>
                    <a:pt x="64770" y="4362450"/>
                  </a:cubicBezTo>
                  <a:cubicBezTo>
                    <a:pt x="24130" y="4201160"/>
                    <a:pt x="10160" y="4037330"/>
                    <a:pt x="5080" y="3870960"/>
                  </a:cubicBezTo>
                  <a:cubicBezTo>
                    <a:pt x="0" y="3716020"/>
                    <a:pt x="8890" y="3561080"/>
                    <a:pt x="20320" y="3406140"/>
                  </a:cubicBezTo>
                  <a:cubicBezTo>
                    <a:pt x="69850" y="2721610"/>
                    <a:pt x="257810" y="2078990"/>
                    <a:pt x="601980" y="1484630"/>
                  </a:cubicBezTo>
                  <a:cubicBezTo>
                    <a:pt x="867410" y="1024890"/>
                    <a:pt x="1206500" y="627380"/>
                    <a:pt x="1626870" y="299720"/>
                  </a:cubicBezTo>
                  <a:cubicBezTo>
                    <a:pt x="1747520" y="205740"/>
                    <a:pt x="1892300" y="152400"/>
                    <a:pt x="2038350" y="110490"/>
                  </a:cubicBezTo>
                  <a:cubicBezTo>
                    <a:pt x="2423160" y="0"/>
                    <a:pt x="2801620" y="12700"/>
                    <a:pt x="3171190" y="176530"/>
                  </a:cubicBezTo>
                  <a:cubicBezTo>
                    <a:pt x="3356610" y="259080"/>
                    <a:pt x="3506470" y="384810"/>
                    <a:pt x="3637280" y="537210"/>
                  </a:cubicBezTo>
                  <a:cubicBezTo>
                    <a:pt x="4110990" y="1082040"/>
                    <a:pt x="4423410" y="1709420"/>
                    <a:pt x="4592320" y="2407920"/>
                  </a:cubicBezTo>
                  <a:cubicBezTo>
                    <a:pt x="4620260" y="2524760"/>
                    <a:pt x="4629150" y="2645410"/>
                    <a:pt x="4644390" y="2764790"/>
                  </a:cubicBezTo>
                  <a:cubicBezTo>
                    <a:pt x="4658360" y="2867660"/>
                    <a:pt x="4673600" y="2970530"/>
                    <a:pt x="4682490" y="3073400"/>
                  </a:cubicBezTo>
                  <a:cubicBezTo>
                    <a:pt x="4688840" y="3149600"/>
                    <a:pt x="4685030" y="3225800"/>
                    <a:pt x="4686300" y="3302000"/>
                  </a:cubicBezTo>
                  <a:cubicBezTo>
                    <a:pt x="4687570" y="3341370"/>
                    <a:pt x="4691380" y="3380740"/>
                    <a:pt x="4691380" y="3421380"/>
                  </a:cubicBezTo>
                  <a:cubicBezTo>
                    <a:pt x="4691380" y="3453130"/>
                    <a:pt x="4686300" y="3484880"/>
                    <a:pt x="4683760" y="3516630"/>
                  </a:cubicBezTo>
                  <a:cubicBezTo>
                    <a:pt x="4676140" y="3624580"/>
                    <a:pt x="4668520" y="3731260"/>
                    <a:pt x="4662170" y="3839210"/>
                  </a:cubicBezTo>
                  <a:cubicBezTo>
                    <a:pt x="4657090" y="3925570"/>
                    <a:pt x="4657090" y="4013200"/>
                    <a:pt x="4646930" y="4099560"/>
                  </a:cubicBezTo>
                  <a:cubicBezTo>
                    <a:pt x="4611370" y="4381500"/>
                    <a:pt x="4538980" y="4653280"/>
                    <a:pt x="4424680" y="4913630"/>
                  </a:cubicBezTo>
                  <a:cubicBezTo>
                    <a:pt x="4265930" y="5278120"/>
                    <a:pt x="4042410" y="5594350"/>
                    <a:pt x="3723640" y="5838190"/>
                  </a:cubicBezTo>
                  <a:cubicBezTo>
                    <a:pt x="3423920" y="6066790"/>
                    <a:pt x="3084830" y="6195060"/>
                    <a:pt x="2710180" y="6233160"/>
                  </a:cubicBezTo>
                  <a:cubicBezTo>
                    <a:pt x="2626360" y="6242050"/>
                    <a:pt x="2541270" y="6244590"/>
                    <a:pt x="2471420" y="6249670"/>
                  </a:cubicBezTo>
                  <a:close/>
                </a:path>
              </a:pathLst>
            </a:custGeom>
            <a:blipFill>
              <a:blip r:embed="rId7"/>
              <a:stretch>
                <a:fillRect l="-16248" r="-16248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9" name="Freeform 9"/>
          <p:cNvSpPr/>
          <p:nvPr/>
        </p:nvSpPr>
        <p:spPr>
          <a:xfrm rot="-346238">
            <a:off x="15756295" y="8686974"/>
            <a:ext cx="3306803" cy="4114800"/>
          </a:xfrm>
          <a:custGeom>
            <a:avLst/>
            <a:gdLst/>
            <a:ahLst/>
            <a:cxnLst/>
            <a:rect l="l" t="t" r="r" b="b"/>
            <a:pathLst>
              <a:path w="3306803" h="4114800">
                <a:moveTo>
                  <a:pt x="0" y="0"/>
                </a:moveTo>
                <a:lnTo>
                  <a:pt x="3306802" y="0"/>
                </a:lnTo>
                <a:lnTo>
                  <a:pt x="33068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7513161" y="3021221"/>
            <a:ext cx="691087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7500" b="1" spc="142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25 ANS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02680" y="1992191"/>
            <a:ext cx="9372750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58"/>
              </a:lnSpc>
            </a:pPr>
            <a:r>
              <a:rPr lang="en-US" sz="6481" b="1" spc="123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Je suis </a:t>
            </a:r>
            <a:r>
              <a:rPr lang="en-US" sz="6481" b="1" spc="123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âgée</a:t>
            </a:r>
            <a:r>
              <a:rPr lang="en-US" sz="6481" b="1" spc="123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de / </a:t>
            </a:r>
            <a:r>
              <a:rPr lang="en-US" sz="6481" b="1" spc="123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J’ai</a:t>
            </a:r>
            <a:endParaRPr lang="en-US" sz="6481" b="1" spc="123" dirty="0">
              <a:solidFill>
                <a:srgbClr val="073763"/>
              </a:solidFill>
              <a:latin typeface="Overpass Ultra-Bold"/>
              <a:ea typeface="Overpass Ultra-Bold"/>
              <a:cs typeface="Overpass Ultra-Bold"/>
              <a:sym typeface="Overpass Ultra-Bold"/>
            </a:endParaRPr>
          </a:p>
          <a:p>
            <a:pPr algn="ctr">
              <a:lnSpc>
                <a:spcPts val="7258"/>
              </a:lnSpc>
            </a:pPr>
            <a:endParaRPr lang="en-US" sz="6481" b="1" spc="123" dirty="0">
              <a:solidFill>
                <a:srgbClr val="073763"/>
              </a:solidFill>
              <a:latin typeface="Overpass Ultra-Bold"/>
              <a:ea typeface="Overpass Ultra-Bold"/>
              <a:cs typeface="Overpass Ultra-Bold"/>
              <a:sym typeface="Overpass Ultra-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51931">
            <a:off x="11846725" y="-8127916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2"/>
                </a:lnTo>
                <a:lnTo>
                  <a:pt x="0" y="13114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6970690">
            <a:off x="12205698" y="4229074"/>
            <a:ext cx="10757702" cy="10058451"/>
          </a:xfrm>
          <a:custGeom>
            <a:avLst/>
            <a:gdLst/>
            <a:ahLst/>
            <a:cxnLst/>
            <a:rect l="l" t="t" r="r" b="b"/>
            <a:pathLst>
              <a:path w="10757702" h="10058451">
                <a:moveTo>
                  <a:pt x="0" y="0"/>
                </a:moveTo>
                <a:lnTo>
                  <a:pt x="10757702" y="0"/>
                </a:lnTo>
                <a:lnTo>
                  <a:pt x="10757702" y="10058452"/>
                </a:lnTo>
                <a:lnTo>
                  <a:pt x="0" y="10058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4" name="Group 4"/>
          <p:cNvGrpSpPr/>
          <p:nvPr/>
        </p:nvGrpSpPr>
        <p:grpSpPr>
          <a:xfrm>
            <a:off x="8676636" y="824373"/>
            <a:ext cx="7760196" cy="7760196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t="-14097" b="-14097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6" name="Freeform 6"/>
          <p:cNvSpPr/>
          <p:nvPr/>
        </p:nvSpPr>
        <p:spPr>
          <a:xfrm rot="-8955540">
            <a:off x="-4161978" y="4818994"/>
            <a:ext cx="9366592" cy="8878608"/>
          </a:xfrm>
          <a:custGeom>
            <a:avLst/>
            <a:gdLst/>
            <a:ahLst/>
            <a:cxnLst/>
            <a:rect l="l" t="t" r="r" b="b"/>
            <a:pathLst>
              <a:path w="9366592" h="8878608">
                <a:moveTo>
                  <a:pt x="0" y="0"/>
                </a:moveTo>
                <a:lnTo>
                  <a:pt x="9366592" y="0"/>
                </a:lnTo>
                <a:lnTo>
                  <a:pt x="9366592" y="8878608"/>
                </a:lnTo>
                <a:lnTo>
                  <a:pt x="0" y="8878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-1771428" y="8040188"/>
            <a:ext cx="4198776" cy="4114800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TextBox 8"/>
          <p:cNvSpPr txBox="1"/>
          <p:nvPr/>
        </p:nvSpPr>
        <p:spPr>
          <a:xfrm>
            <a:off x="1953812" y="2410697"/>
            <a:ext cx="7311927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500" b="1" spc="142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BELGIQUE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0100" y="866775"/>
            <a:ext cx="7276561" cy="149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4"/>
              </a:lnSpc>
            </a:pPr>
            <a:r>
              <a:rPr lang="en-US" sz="8780" b="1" spc="166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Je viens de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F8C0C3ED-708F-0F1E-A944-E47D80598803}"/>
              </a:ext>
            </a:extLst>
          </p:cNvPr>
          <p:cNvSpPr/>
          <p:nvPr/>
        </p:nvSpPr>
        <p:spPr>
          <a:xfrm>
            <a:off x="2427348" y="3897642"/>
            <a:ext cx="3279820" cy="2016411"/>
          </a:xfrm>
          <a:custGeom>
            <a:avLst/>
            <a:gdLst/>
            <a:ahLst/>
            <a:cxnLst/>
            <a:rect l="l" t="t" r="r" b="b"/>
            <a:pathLst>
              <a:path w="3751431" h="2500954">
                <a:moveTo>
                  <a:pt x="0" y="0"/>
                </a:moveTo>
                <a:lnTo>
                  <a:pt x="3751431" y="0"/>
                </a:lnTo>
                <a:lnTo>
                  <a:pt x="3751431" y="2500954"/>
                </a:lnTo>
                <a:lnTo>
                  <a:pt x="0" y="25009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31331">
            <a:off x="-5738164" y="-2294448"/>
            <a:ext cx="17147694" cy="14247716"/>
          </a:xfrm>
          <a:custGeom>
            <a:avLst/>
            <a:gdLst/>
            <a:ahLst/>
            <a:cxnLst/>
            <a:rect l="l" t="t" r="r" b="b"/>
            <a:pathLst>
              <a:path w="17147694" h="14247716">
                <a:moveTo>
                  <a:pt x="0" y="0"/>
                </a:moveTo>
                <a:lnTo>
                  <a:pt x="17147694" y="0"/>
                </a:lnTo>
                <a:lnTo>
                  <a:pt x="17147694" y="14247716"/>
                </a:lnTo>
                <a:lnTo>
                  <a:pt x="0" y="1424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7892416">
            <a:off x="13658591" y="4233425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769376" y="1028700"/>
            <a:ext cx="5990617" cy="3986483"/>
          </a:xfrm>
          <a:custGeom>
            <a:avLst/>
            <a:gdLst/>
            <a:ahLst/>
            <a:cxnLst/>
            <a:rect l="l" t="t" r="r" b="b"/>
            <a:pathLst>
              <a:path w="5990617" h="3986483">
                <a:moveTo>
                  <a:pt x="0" y="0"/>
                </a:moveTo>
                <a:lnTo>
                  <a:pt x="5990616" y="0"/>
                </a:lnTo>
                <a:lnTo>
                  <a:pt x="5990616" y="3986483"/>
                </a:lnTo>
                <a:lnTo>
                  <a:pt x="0" y="3986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5919674" y="5457590"/>
            <a:ext cx="3585385" cy="3800710"/>
          </a:xfrm>
          <a:custGeom>
            <a:avLst/>
            <a:gdLst/>
            <a:ahLst/>
            <a:cxnLst/>
            <a:rect l="l" t="t" r="r" b="b"/>
            <a:pathLst>
              <a:path w="3585385" h="3800710">
                <a:moveTo>
                  <a:pt x="0" y="0"/>
                </a:moveTo>
                <a:lnTo>
                  <a:pt x="3585386" y="0"/>
                </a:lnTo>
                <a:lnTo>
                  <a:pt x="3585386" y="3800710"/>
                </a:lnTo>
                <a:lnTo>
                  <a:pt x="0" y="38007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21" b="-3821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10032041" y="5457590"/>
            <a:ext cx="6260403" cy="3800710"/>
          </a:xfrm>
          <a:custGeom>
            <a:avLst/>
            <a:gdLst/>
            <a:ahLst/>
            <a:cxnLst/>
            <a:rect l="l" t="t" r="r" b="b"/>
            <a:pathLst>
              <a:path w="6260403" h="3800710">
                <a:moveTo>
                  <a:pt x="0" y="0"/>
                </a:moveTo>
                <a:lnTo>
                  <a:pt x="6260403" y="0"/>
                </a:lnTo>
                <a:lnTo>
                  <a:pt x="6260403" y="3800710"/>
                </a:lnTo>
                <a:lnTo>
                  <a:pt x="0" y="38007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9581" r="-18403" b="-1225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9144000" y="991591"/>
            <a:ext cx="7148444" cy="4023592"/>
          </a:xfrm>
          <a:custGeom>
            <a:avLst/>
            <a:gdLst/>
            <a:ahLst/>
            <a:cxnLst/>
            <a:rect l="l" t="t" r="r" b="b"/>
            <a:pathLst>
              <a:path w="7148444" h="4023592">
                <a:moveTo>
                  <a:pt x="0" y="0"/>
                </a:moveTo>
                <a:lnTo>
                  <a:pt x="7148444" y="0"/>
                </a:lnTo>
                <a:lnTo>
                  <a:pt x="7148444" y="4023592"/>
                </a:lnTo>
                <a:lnTo>
                  <a:pt x="0" y="402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1769376" y="5457590"/>
            <a:ext cx="3585385" cy="3800710"/>
          </a:xfrm>
          <a:custGeom>
            <a:avLst/>
            <a:gdLst/>
            <a:ahLst/>
            <a:cxnLst/>
            <a:rect l="l" t="t" r="r" b="b"/>
            <a:pathLst>
              <a:path w="3585385" h="3800710">
                <a:moveTo>
                  <a:pt x="0" y="0"/>
                </a:moveTo>
                <a:lnTo>
                  <a:pt x="3585385" y="0"/>
                </a:lnTo>
                <a:lnTo>
                  <a:pt x="3585385" y="3800710"/>
                </a:lnTo>
                <a:lnTo>
                  <a:pt x="0" y="38007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9740" r="-28691"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31331">
            <a:off x="-5738164" y="-2294448"/>
            <a:ext cx="17147694" cy="14247716"/>
          </a:xfrm>
          <a:custGeom>
            <a:avLst/>
            <a:gdLst/>
            <a:ahLst/>
            <a:cxnLst/>
            <a:rect l="l" t="t" r="r" b="b"/>
            <a:pathLst>
              <a:path w="17147694" h="14247716">
                <a:moveTo>
                  <a:pt x="0" y="0"/>
                </a:moveTo>
                <a:lnTo>
                  <a:pt x="17147694" y="0"/>
                </a:lnTo>
                <a:lnTo>
                  <a:pt x="17147694" y="14247716"/>
                </a:lnTo>
                <a:lnTo>
                  <a:pt x="0" y="1424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7892416">
            <a:off x="13658591" y="4233425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>
            <a:off x="1257013" y="1028700"/>
            <a:ext cx="9788398" cy="8246725"/>
          </a:xfrm>
          <a:custGeom>
            <a:avLst/>
            <a:gdLst/>
            <a:ahLst/>
            <a:cxnLst/>
            <a:rect l="l" t="t" r="r" b="b"/>
            <a:pathLst>
              <a:path w="9788398" h="8246725">
                <a:moveTo>
                  <a:pt x="0" y="0"/>
                </a:moveTo>
                <a:lnTo>
                  <a:pt x="9788398" y="0"/>
                </a:lnTo>
                <a:lnTo>
                  <a:pt x="9788398" y="8246725"/>
                </a:lnTo>
                <a:lnTo>
                  <a:pt x="0" y="8246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/>
          <p:cNvSpPr/>
          <p:nvPr/>
        </p:nvSpPr>
        <p:spPr>
          <a:xfrm>
            <a:off x="11842617" y="1028700"/>
            <a:ext cx="4031146" cy="2257442"/>
          </a:xfrm>
          <a:custGeom>
            <a:avLst/>
            <a:gdLst/>
            <a:ahLst/>
            <a:cxnLst/>
            <a:rect l="l" t="t" r="r" b="b"/>
            <a:pathLst>
              <a:path w="4031146" h="2257442">
                <a:moveTo>
                  <a:pt x="0" y="0"/>
                </a:moveTo>
                <a:lnTo>
                  <a:pt x="4031146" y="0"/>
                </a:lnTo>
                <a:lnTo>
                  <a:pt x="4031146" y="2257442"/>
                </a:lnTo>
                <a:lnTo>
                  <a:pt x="0" y="225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6" name="Freeform 6"/>
          <p:cNvSpPr/>
          <p:nvPr/>
        </p:nvSpPr>
        <p:spPr>
          <a:xfrm>
            <a:off x="11910149" y="6615575"/>
            <a:ext cx="3971309" cy="2642725"/>
          </a:xfrm>
          <a:custGeom>
            <a:avLst/>
            <a:gdLst/>
            <a:ahLst/>
            <a:cxnLst/>
            <a:rect l="l" t="t" r="r" b="b"/>
            <a:pathLst>
              <a:path w="3971309" h="2642725">
                <a:moveTo>
                  <a:pt x="0" y="0"/>
                </a:moveTo>
                <a:lnTo>
                  <a:pt x="3971309" y="0"/>
                </a:lnTo>
                <a:lnTo>
                  <a:pt x="3971309" y="2642725"/>
                </a:lnTo>
                <a:lnTo>
                  <a:pt x="0" y="2642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>
            <a:off x="11910149" y="3615382"/>
            <a:ext cx="3963614" cy="2637605"/>
          </a:xfrm>
          <a:custGeom>
            <a:avLst/>
            <a:gdLst/>
            <a:ahLst/>
            <a:cxnLst/>
            <a:rect l="l" t="t" r="r" b="b"/>
            <a:pathLst>
              <a:path w="3963614" h="2637605">
                <a:moveTo>
                  <a:pt x="0" y="0"/>
                </a:moveTo>
                <a:lnTo>
                  <a:pt x="3963614" y="0"/>
                </a:lnTo>
                <a:lnTo>
                  <a:pt x="3963614" y="2637606"/>
                </a:lnTo>
                <a:lnTo>
                  <a:pt x="0" y="26376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659603">
            <a:off x="11808314" y="-8359069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2"/>
                </a:lnTo>
                <a:lnTo>
                  <a:pt x="0" y="13114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>
            <a:off x="8772525" y="2709314"/>
            <a:ext cx="7496067" cy="6133146"/>
          </a:xfrm>
          <a:custGeom>
            <a:avLst/>
            <a:gdLst/>
            <a:ahLst/>
            <a:cxnLst/>
            <a:rect l="l" t="t" r="r" b="b"/>
            <a:pathLst>
              <a:path w="7496067" h="6133146">
                <a:moveTo>
                  <a:pt x="0" y="0"/>
                </a:moveTo>
                <a:lnTo>
                  <a:pt x="7496067" y="0"/>
                </a:lnTo>
                <a:lnTo>
                  <a:pt x="7496067" y="6133146"/>
                </a:lnTo>
                <a:lnTo>
                  <a:pt x="0" y="61331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/>
          <p:cNvSpPr txBox="1"/>
          <p:nvPr/>
        </p:nvSpPr>
        <p:spPr>
          <a:xfrm>
            <a:off x="1028700" y="1223414"/>
            <a:ext cx="1053979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500" b="1" spc="142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3 langues officielles 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692" y="3227878"/>
            <a:ext cx="8669833" cy="340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19250" lvl="1" indent="-809625" algn="l">
              <a:lnSpc>
                <a:spcPts val="8400"/>
              </a:lnSpc>
              <a:buFont typeface="Arial"/>
              <a:buChar char="•"/>
            </a:pPr>
            <a:r>
              <a:rPr lang="en-US" sz="7500" spc="142">
                <a:solidFill>
                  <a:srgbClr val="A80000"/>
                </a:solidFill>
                <a:latin typeface="Overpass"/>
                <a:ea typeface="Overpass"/>
                <a:cs typeface="Overpass"/>
                <a:sym typeface="Overpass"/>
              </a:rPr>
              <a:t>le français</a:t>
            </a:r>
          </a:p>
          <a:p>
            <a:pPr marL="1619250" lvl="1" indent="-809625" algn="l">
              <a:lnSpc>
                <a:spcPts val="8400"/>
              </a:lnSpc>
              <a:buFont typeface="Arial"/>
              <a:buChar char="•"/>
            </a:pPr>
            <a:r>
              <a:rPr lang="en-US" sz="7500" spc="142">
                <a:solidFill>
                  <a:srgbClr val="A8A800"/>
                </a:solidFill>
                <a:latin typeface="Overpass"/>
                <a:ea typeface="Overpass"/>
                <a:cs typeface="Overpass"/>
                <a:sym typeface="Overpass"/>
              </a:rPr>
              <a:t>le néerlandais</a:t>
            </a:r>
          </a:p>
          <a:p>
            <a:pPr marL="1619250" lvl="1" indent="-809625" algn="l">
              <a:lnSpc>
                <a:spcPts val="8400"/>
              </a:lnSpc>
              <a:buFont typeface="Arial"/>
              <a:buChar char="•"/>
            </a:pPr>
            <a:r>
              <a:rPr lang="en-US" sz="7500" spc="142">
                <a:solidFill>
                  <a:srgbClr val="0101A7"/>
                </a:solidFill>
                <a:latin typeface="Overpass"/>
                <a:ea typeface="Overpass"/>
                <a:cs typeface="Overpass"/>
                <a:sym typeface="Overpass"/>
              </a:rPr>
              <a:t>l’allemand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3474" y="-4325691"/>
            <a:ext cx="8801711" cy="8229600"/>
          </a:xfrm>
          <a:custGeom>
            <a:avLst/>
            <a:gdLst/>
            <a:ahLst/>
            <a:cxnLst/>
            <a:rect l="l" t="t" r="r" b="b"/>
            <a:pathLst>
              <a:path w="8801711" h="8229600">
                <a:moveTo>
                  <a:pt x="0" y="0"/>
                </a:moveTo>
                <a:lnTo>
                  <a:pt x="8801711" y="0"/>
                </a:lnTo>
                <a:lnTo>
                  <a:pt x="880171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3" name="Freeform 3"/>
          <p:cNvSpPr/>
          <p:nvPr/>
        </p:nvSpPr>
        <p:spPr>
          <a:xfrm rot="7786176">
            <a:off x="12799240" y="2746572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Freeform 4"/>
          <p:cNvSpPr/>
          <p:nvPr/>
        </p:nvSpPr>
        <p:spPr>
          <a:xfrm rot="-2950361">
            <a:off x="13305933" y="1080820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3" y="0"/>
                </a:lnTo>
                <a:lnTo>
                  <a:pt x="71167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5" name="Group 5"/>
          <p:cNvGrpSpPr/>
          <p:nvPr/>
        </p:nvGrpSpPr>
        <p:grpSpPr>
          <a:xfrm>
            <a:off x="8832920" y="2341890"/>
            <a:ext cx="7604184" cy="7319094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6"/>
              <a:stretch>
                <a:fillRect l="-15946" r="-15946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7" name="Freeform 7"/>
          <p:cNvSpPr/>
          <p:nvPr/>
        </p:nvSpPr>
        <p:spPr>
          <a:xfrm rot="3148144">
            <a:off x="-3830679" y="6368251"/>
            <a:ext cx="10757702" cy="10058451"/>
          </a:xfrm>
          <a:custGeom>
            <a:avLst/>
            <a:gdLst/>
            <a:ahLst/>
            <a:cxnLst/>
            <a:rect l="l" t="t" r="r" b="b"/>
            <a:pathLst>
              <a:path w="10757702" h="10058451">
                <a:moveTo>
                  <a:pt x="0" y="0"/>
                </a:moveTo>
                <a:lnTo>
                  <a:pt x="10757702" y="0"/>
                </a:lnTo>
                <a:lnTo>
                  <a:pt x="10757702" y="10058451"/>
                </a:lnTo>
                <a:lnTo>
                  <a:pt x="0" y="10058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4028490" y="2706241"/>
            <a:ext cx="5115510" cy="2723843"/>
          </a:xfrm>
          <a:custGeom>
            <a:avLst/>
            <a:gdLst/>
            <a:ahLst/>
            <a:cxnLst/>
            <a:rect l="l" t="t" r="r" b="b"/>
            <a:pathLst>
              <a:path w="5115510" h="2723843">
                <a:moveTo>
                  <a:pt x="0" y="0"/>
                </a:moveTo>
                <a:lnTo>
                  <a:pt x="5115510" y="0"/>
                </a:lnTo>
                <a:lnTo>
                  <a:pt x="5115510" y="2723844"/>
                </a:lnTo>
                <a:lnTo>
                  <a:pt x="0" y="27238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713880" y="1082983"/>
            <a:ext cx="4489700" cy="4489700"/>
          </a:xfrm>
          <a:custGeom>
            <a:avLst/>
            <a:gdLst/>
            <a:ahLst/>
            <a:cxnLst/>
            <a:rect l="l" t="t" r="r" b="b"/>
            <a:pathLst>
              <a:path w="4489700" h="4489700">
                <a:moveTo>
                  <a:pt x="0" y="0"/>
                </a:moveTo>
                <a:lnTo>
                  <a:pt x="4489701" y="0"/>
                </a:lnTo>
                <a:lnTo>
                  <a:pt x="4489701" y="4489700"/>
                </a:lnTo>
                <a:lnTo>
                  <a:pt x="0" y="4489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1253803" y="895350"/>
            <a:ext cx="7311927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500" b="1" spc="142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CHIMAY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2E4C72B2-C3C2-F40D-ABCF-5C7DA4AAA7E7}"/>
              </a:ext>
            </a:extLst>
          </p:cNvPr>
          <p:cNvSpPr txBox="1"/>
          <p:nvPr/>
        </p:nvSpPr>
        <p:spPr>
          <a:xfrm>
            <a:off x="2415317" y="6961830"/>
            <a:ext cx="3909684" cy="549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347" lvl="1" algn="r">
              <a:lnSpc>
                <a:spcPts val="4201"/>
              </a:lnSpc>
            </a:pPr>
            <a:r>
              <a:rPr lang="en-US" sz="4400" dirty="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4400" dirty="0" err="1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rPr>
              <a:t>bière</a:t>
            </a:r>
            <a:endParaRPr lang="en-US" sz="4400" dirty="0">
              <a:solidFill>
                <a:srgbClr val="07376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0" name="Picture 2" descr="Flèche dessin croquis noir' T-shirt Homme | Spreadshirt">
            <a:extLst>
              <a:ext uri="{FF2B5EF4-FFF2-40B4-BE49-F238E27FC236}">
                <a16:creationId xmlns:a16="http://schemas.microsoft.com/office/drawing/2014/main" id="{F867B1A2-2B9C-C684-C5A8-E01906F2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5482">
            <a:off x="2291853" y="5711370"/>
            <a:ext cx="1785073" cy="17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-6723097">
            <a:off x="-5602969" y="5471706"/>
            <a:ext cx="9366592" cy="8878608"/>
          </a:xfrm>
          <a:custGeom>
            <a:avLst/>
            <a:gdLst/>
            <a:ahLst/>
            <a:cxnLst/>
            <a:rect l="l" t="t" r="r" b="b"/>
            <a:pathLst>
              <a:path w="9366592" h="8878608">
                <a:moveTo>
                  <a:pt x="0" y="0"/>
                </a:moveTo>
                <a:lnTo>
                  <a:pt x="9366593" y="0"/>
                </a:lnTo>
                <a:lnTo>
                  <a:pt x="9366593" y="8878608"/>
                </a:lnTo>
                <a:lnTo>
                  <a:pt x="0" y="887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7" name="Freeform 7"/>
          <p:cNvSpPr/>
          <p:nvPr/>
        </p:nvSpPr>
        <p:spPr>
          <a:xfrm rot="-4376640">
            <a:off x="-9182321" y="-7814306"/>
            <a:ext cx="13625654" cy="13114692"/>
          </a:xfrm>
          <a:custGeom>
            <a:avLst/>
            <a:gdLst/>
            <a:ahLst/>
            <a:cxnLst/>
            <a:rect l="l" t="t" r="r" b="b"/>
            <a:pathLst>
              <a:path w="13625654" h="13114692">
                <a:moveTo>
                  <a:pt x="0" y="0"/>
                </a:moveTo>
                <a:lnTo>
                  <a:pt x="13625654" y="0"/>
                </a:lnTo>
                <a:lnTo>
                  <a:pt x="13625654" y="13114693"/>
                </a:lnTo>
                <a:lnTo>
                  <a:pt x="0" y="13114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8"/>
          <p:cNvSpPr/>
          <p:nvPr/>
        </p:nvSpPr>
        <p:spPr>
          <a:xfrm rot="4813734">
            <a:off x="13558882" y="-6361535"/>
            <a:ext cx="11488481" cy="9437111"/>
          </a:xfrm>
          <a:custGeom>
            <a:avLst/>
            <a:gdLst/>
            <a:ahLst/>
            <a:cxnLst/>
            <a:rect l="l" t="t" r="r" b="b"/>
            <a:pathLst>
              <a:path w="11488481" h="9437111">
                <a:moveTo>
                  <a:pt x="0" y="0"/>
                </a:moveTo>
                <a:lnTo>
                  <a:pt x="11488481" y="0"/>
                </a:lnTo>
                <a:lnTo>
                  <a:pt x="11488481" y="9437112"/>
                </a:lnTo>
                <a:lnTo>
                  <a:pt x="0" y="94371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594" b="-8594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0" name="TextBox 10"/>
          <p:cNvSpPr txBox="1"/>
          <p:nvPr/>
        </p:nvSpPr>
        <p:spPr>
          <a:xfrm>
            <a:off x="7162800" y="5249252"/>
            <a:ext cx="8944806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8"/>
              </a:lnSpc>
            </a:pPr>
            <a:r>
              <a:rPr lang="en-US" sz="3838" b="1" spc="72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Elles</a:t>
            </a:r>
            <a:r>
              <a:rPr lang="en-US" sz="3838" b="1" spc="72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</a:t>
            </a:r>
            <a:r>
              <a:rPr lang="en-US" sz="3838" b="1" spc="72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s’appellent</a:t>
            </a:r>
            <a:r>
              <a:rPr lang="en-US" sz="3838" b="1" spc="72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Emeline et Amélie</a:t>
            </a:r>
          </a:p>
          <a:p>
            <a:pPr>
              <a:lnSpc>
                <a:spcPts val="4298"/>
              </a:lnSpc>
            </a:pPr>
            <a:r>
              <a:rPr lang="en-US" sz="3838" b="1" spc="72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Elles</a:t>
            </a:r>
            <a:r>
              <a:rPr lang="en-US" sz="3838" b="1" spc="72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</a:t>
            </a:r>
            <a:r>
              <a:rPr lang="en-US" sz="3838" b="1" spc="72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sont</a:t>
            </a:r>
            <a:r>
              <a:rPr lang="en-US" sz="3838" b="1" spc="72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 plus </a:t>
            </a:r>
            <a:r>
              <a:rPr lang="en-US" sz="3838" b="1" spc="72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âgées</a:t>
            </a:r>
            <a:endParaRPr lang="en-US" sz="3838" b="1" spc="72" dirty="0">
              <a:solidFill>
                <a:srgbClr val="073763"/>
              </a:solidFill>
              <a:latin typeface="Overpass Ultra-Bold"/>
              <a:ea typeface="Overpass Ultra-Bold"/>
              <a:cs typeface="Overpass Ultra-Bold"/>
              <a:sym typeface="Overpass Ultra-Bold"/>
            </a:endParaRPr>
          </a:p>
        </p:txBody>
      </p:sp>
      <p:grpSp>
        <p:nvGrpSpPr>
          <p:cNvPr id="13" name="Group 13"/>
          <p:cNvGrpSpPr/>
          <p:nvPr/>
        </p:nvGrpSpPr>
        <p:grpSpPr>
          <a:xfrm rot="-490899">
            <a:off x="1028700" y="2838076"/>
            <a:ext cx="5484382" cy="5278765"/>
            <a:chOff x="30480" y="591820"/>
            <a:chExt cx="12736830" cy="122593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t="-3808" b="-3808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91754" y="4137495"/>
            <a:ext cx="4303085" cy="71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6"/>
              </a:lnSpc>
            </a:pPr>
            <a:r>
              <a:rPr lang="en-US" sz="4238" b="1" spc="80" dirty="0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DEUX SOEURS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33893" y="3022255"/>
            <a:ext cx="4586414" cy="938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5534" b="1" spc="105" dirty="0" err="1">
                <a:solidFill>
                  <a:srgbClr val="073763"/>
                </a:solidFill>
                <a:latin typeface="Overpass Ultra-Bold"/>
                <a:ea typeface="Overpass Ultra-Bold"/>
                <a:cs typeface="Overpass Ultra-Bold"/>
                <a:sym typeface="Overpass Ultra-Bold"/>
              </a:rPr>
              <a:t>J’ai</a:t>
            </a:r>
            <a:endParaRPr lang="en-US" sz="5534" b="1" spc="105" dirty="0">
              <a:solidFill>
                <a:srgbClr val="073763"/>
              </a:solidFill>
              <a:latin typeface="Overpass Ultra-Bold"/>
              <a:ea typeface="Overpass Ultra-Bold"/>
              <a:cs typeface="Overpass Ultra-Bold"/>
              <a:sym typeface="Overpass Ultra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134</Words>
  <Application>Microsoft Office PowerPoint</Application>
  <PresentationFormat>Personnalisé</PresentationFormat>
  <Paragraphs>36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Open Sans</vt:lpstr>
      <vt:lpstr>Overpass</vt:lpstr>
      <vt:lpstr>Overpass Ultra-Bold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 est la nouvelle assistante de français ?</dc:title>
  <cp:lastModifiedBy>PAQUET Noémie</cp:lastModifiedBy>
  <cp:revision>1</cp:revision>
  <dcterms:created xsi:type="dcterms:W3CDTF">2006-08-16T00:00:00Z</dcterms:created>
  <dcterms:modified xsi:type="dcterms:W3CDTF">2024-10-02T17:39:40Z</dcterms:modified>
  <dc:identifier>DAGSKff2uIA</dc:identifier>
</cp:coreProperties>
</file>